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1776EA-53FE-40C7-92CA-C595FDD8E344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B4CBF-7173-4E7D-B99E-F63EE5544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/>
              <a:t>ANYATHASIDDHI  AND  ITS CLASSIFICATION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/>
              <a:t>অন্যথাসিদ্ধি ও তার প্রকারভেদ (তর্কসংগ্রহ)</a:t>
            </a:r>
            <a:endParaRPr lang="en-US" dirty="0"/>
          </a:p>
          <a:p>
            <a:r>
              <a:rPr lang="bn-IN" dirty="0"/>
              <a:t>অন্নংভট্ট তর্কসংগ্রহ গ্রন্থের দীপিকাটীকায় বলেছেন,যা কার্যের নিয়ত পূর্ববৃত্তি, অথচ কোন যুক্তিতে তা কার্যের উৎপত্তির জন্য প্রয়োজনীয় নয়, তাই হল অন্যথাসিদ্ধ।যেমন,</a:t>
            </a:r>
            <a:endParaRPr lang="en-US" dirty="0"/>
          </a:p>
          <a:p>
            <a:r>
              <a:rPr lang="bn-IN" dirty="0" smtClean="0"/>
              <a:t>তন্তুরূপ </a:t>
            </a:r>
            <a:r>
              <a:rPr lang="bn-IN" dirty="0"/>
              <a:t>বস্ত্রের উৎপত্তিতে অন্যথাসিদ্ধ।কেননা বস্ত্রের উৎপত্তিতে তন্তুই কারণ, তন্তুর রূপ নয়।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n-IN" dirty="0"/>
              <a:t>অন্নংভট্টের মতে অন্যথাসিদ্ধি তিন প্রকার।দীপিকাটীকায় এই তিন প্রকার অন্যথাসিদ্ধ উদাহরণসহ ব্যাখ্যা করেছেন।</a:t>
            </a:r>
            <a:endParaRPr lang="en-US" dirty="0"/>
          </a:p>
          <a:p>
            <a:r>
              <a:rPr lang="bn-IN" dirty="0"/>
              <a:t>১)অন্নংভট্টের মতে তন্তুরূপ ও তন্তুত্ব </a:t>
            </a:r>
            <a:r>
              <a:rPr lang="bn-IN" dirty="0" smtClean="0"/>
              <a:t>জাতি </a:t>
            </a:r>
            <a:r>
              <a:rPr lang="bn-IN" dirty="0"/>
              <a:t>বস্ত্রের প্রতি </a:t>
            </a:r>
            <a:r>
              <a:rPr lang="bn-IN" dirty="0" smtClean="0"/>
              <a:t>অন্যথাসিদ্ধ। </a:t>
            </a:r>
            <a:endParaRPr lang="en-US" dirty="0"/>
          </a:p>
          <a:p>
            <a:r>
              <a:rPr lang="bn-IN" dirty="0"/>
              <a:t>তন্তু বস্ত্রের নিয়ত পূর্ববৃত্তি হওয়ায় তা বস্ত্রের কারণ। অন্নংভট্ট বলেছেন,যার সঙ্গে থাকার জন্য যদি কোন কার্যের প্রতি কোন পদার্থের পূর্ববৃত্তিত্ব জানা যায় তার দ্বারা সেই পদার্থ ঐ কার্যের প্রতি অন্যথাসিদ্ধ, কারণ নয়।তন্তুনিরপেক্ষভাবে তন্তুরূপ ও তন্তুত্ব বস্ত্রের নিয়ত পূর্ববৃত্তি হয় না। অর্থাৎ তন্তুরূপ তন্তু ছাড়া থাকতে পারে না; তন্তুত্বের জ্ঞান তন্তুর পূর্বজ্ঞান ছাড়া হয় না।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/>
              <a:t>২) দীপিকাটীকায় অন্নংভট্ট আকাশকে অন্যথসিদ্ধ বলেছেন। এটি দ্বিতীয় প্রকার অন্যথাসিদ্ধ।আকাশ ন্যায়-বৈশেষিক মতে নিত্য ও বিভু বা সর্বব্যাপী হওয়ায় তা যে কোন কার্যের প্রতি নিয়ত পূর্ববৃত্তি। তাই আকাশকে যে কোন কার্যের প্রতি কারণ বলতে হয়।কিন্তু “অন্যং প্রতি পূর্ববৃত্তিত্বে জ্ঞাতেব যস্য যং প্রতি পূর্ববৃত্তিত্ব অবগম্যতে</a:t>
            </a:r>
            <a:endParaRPr lang="en-US" dirty="0"/>
          </a:p>
          <a:p>
            <a:r>
              <a:rPr lang="bn-IN" dirty="0"/>
              <a:t>ত্বং প্রতি তৎ অন্যথাসিদ্ধম্”।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অর্থাৎ </a:t>
            </a:r>
            <a:r>
              <a:rPr lang="bn-IN" dirty="0"/>
              <a:t>অন্য কার্যের প্রতি কোন পদার্থের পূর্ববৃত্তিত্ব জানার পরই যদি আর একটি কার্যের প্রতি সেই পদার্থের পূর্ববৃত্তিত্ব জানা যায় তবে ঐ দ্বিতীয় কার্যের প্রতি ওই পদার্থ অন্যথাসিদ্ধ হবে।শব্দরূপ কার্যের </a:t>
            </a:r>
            <a:r>
              <a:rPr lang="bn-IN" dirty="0" smtClean="0"/>
              <a:t>পূর্ববৃত্ত্বিত্ব </a:t>
            </a:r>
            <a:r>
              <a:rPr lang="bn-IN" dirty="0"/>
              <a:t>জানার পরই জানা যায় যে, আকাশ ঘটের পূর্ববৃত্তি।তাই আকাশ শব্দের কারণ হলেও ঘটের প্রতি অন্যথসিদ্ধ।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/>
              <a:t>৩)অন্নংভট্ট পাকজ গন্ধের প্রতি রূপের প্রাগভাবকে তৃতীয় প্রকার অন্যথসিদ্ধ বলেছেন।বৈশেষিক মতে পাকের ফলে পার্থিব দ্রব্যে রূপ, রস, গন্ধ ও স্পর্শ- এই চারটি গুণ যুগপৎ অর্থাৎ একইসঙ্গে উৎপন্ন হয়। পাকজ গন্ধের প্রতি গন্ধের </a:t>
            </a:r>
            <a:r>
              <a:rPr lang="bn-IN" dirty="0" smtClean="0"/>
              <a:t>প্রাগভাব কারণ, রূপাদির </a:t>
            </a:r>
            <a:r>
              <a:rPr lang="bn-IN" dirty="0"/>
              <a:t>প্রাগভাব অন্যথাসিদ্ধ।একইভাবে পাকজ রূপের প্রতি রূপের প্রাগভাব কারণ, গন্ধের প্রাগভাব অন্যথাসিদ্ধ।   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300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ANYATHASIDDHI  AND  ITS CLASSIFICATION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ANYATHASIDDHI  AND  ITS CLASSIFICATION</dc:title>
  <dc:creator>pholo</dc:creator>
  <cp:lastModifiedBy>pholo</cp:lastModifiedBy>
  <cp:revision>14</cp:revision>
  <dcterms:created xsi:type="dcterms:W3CDTF">2019-08-02T07:39:07Z</dcterms:created>
  <dcterms:modified xsi:type="dcterms:W3CDTF">2022-12-17T07:10:48Z</dcterms:modified>
</cp:coreProperties>
</file>